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2E20CC8-DA8E-4609-BC05-DF8BBBDD6903}"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2943975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E20CC8-DA8E-4609-BC05-DF8BBBDD6903}"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1090563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E20CC8-DA8E-4609-BC05-DF8BBBDD6903}"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4044298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2E20CC8-DA8E-4609-BC05-DF8BBBDD6903}"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2588234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E20CC8-DA8E-4609-BC05-DF8BBBDD6903}" type="datetimeFigureOut">
              <a:rPr lang="en-IN" smtClean="0"/>
              <a:t>08-12-2020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2830533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2E20CC8-DA8E-4609-BC05-DF8BBBDD6903}" type="datetimeFigureOut">
              <a:rPr lang="en-IN" smtClean="0"/>
              <a:t>08-12-2020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182713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2E20CC8-DA8E-4609-BC05-DF8BBBDD6903}" type="datetimeFigureOut">
              <a:rPr lang="en-IN" smtClean="0"/>
              <a:t>08-12-2020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83834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2E20CC8-DA8E-4609-BC05-DF8BBBDD6903}" type="datetimeFigureOut">
              <a:rPr lang="en-IN" smtClean="0"/>
              <a:t>08-12-2020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99712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E20CC8-DA8E-4609-BC05-DF8BBBDD6903}" type="datetimeFigureOut">
              <a:rPr lang="en-IN" smtClean="0"/>
              <a:t>08-12-2020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3665019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E20CC8-DA8E-4609-BC05-DF8BBBDD6903}" type="datetimeFigureOut">
              <a:rPr lang="en-IN" smtClean="0"/>
              <a:t>08-12-2020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3202984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E20CC8-DA8E-4609-BC05-DF8BBBDD6903}" type="datetimeFigureOut">
              <a:rPr lang="en-IN" smtClean="0"/>
              <a:t>08-12-2020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C2B0E7E-5ED3-4729-A4F6-090BA3CC6BDF}" type="slidenum">
              <a:rPr lang="en-IN" smtClean="0"/>
              <a:t>‹#›</a:t>
            </a:fld>
            <a:endParaRPr lang="en-IN"/>
          </a:p>
        </p:txBody>
      </p:sp>
    </p:spTree>
    <p:extLst>
      <p:ext uri="{BB962C8B-B14F-4D97-AF65-F5344CB8AC3E}">
        <p14:creationId xmlns:p14="http://schemas.microsoft.com/office/powerpoint/2010/main" val="1394452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E20CC8-DA8E-4609-BC05-DF8BBBDD6903}" type="datetimeFigureOut">
              <a:rPr lang="en-IN" smtClean="0"/>
              <a:t>08-12-2020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B0E7E-5ED3-4729-A4F6-090BA3CC6BDF}" type="slidenum">
              <a:rPr lang="en-IN" smtClean="0"/>
              <a:t>‹#›</a:t>
            </a:fld>
            <a:endParaRPr lang="en-IN"/>
          </a:p>
        </p:txBody>
      </p:sp>
    </p:spTree>
    <p:extLst>
      <p:ext uri="{BB962C8B-B14F-4D97-AF65-F5344CB8AC3E}">
        <p14:creationId xmlns:p14="http://schemas.microsoft.com/office/powerpoint/2010/main" val="2342130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3.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200386"/>
          </a:xfrm>
          <a:solidFill>
            <a:srgbClr val="92D050"/>
          </a:solidFill>
        </p:spPr>
        <p:txBody>
          <a:bodyPr/>
          <a:lstStyle/>
          <a:p>
            <a:r>
              <a:rPr lang="en-IN" dirty="0"/>
              <a:t>   AROGYAM RECIPES</a:t>
            </a:r>
            <a:br>
              <a:rPr lang="en-IN" dirty="0"/>
            </a:br>
            <a:endParaRPr lang="en-IN" dirty="0"/>
          </a:p>
        </p:txBody>
      </p:sp>
      <p:pic>
        <p:nvPicPr>
          <p:cNvPr id="4" name="Picture 3"/>
          <p:cNvPicPr>
            <a:picLocks noChangeAspect="1"/>
          </p:cNvPicPr>
          <p:nvPr/>
        </p:nvPicPr>
        <p:blipFill>
          <a:blip r:embed="rId2"/>
          <a:stretch>
            <a:fillRect/>
          </a:stretch>
        </p:blipFill>
        <p:spPr>
          <a:xfrm>
            <a:off x="1524001" y="3515518"/>
            <a:ext cx="3936642" cy="2885282"/>
          </a:xfrm>
          <a:prstGeom prst="rect">
            <a:avLst/>
          </a:prstGeom>
        </p:spPr>
      </p:pic>
      <p:sp>
        <p:nvSpPr>
          <p:cNvPr id="3" name="Subtitle 2"/>
          <p:cNvSpPr>
            <a:spLocks noGrp="1"/>
          </p:cNvSpPr>
          <p:nvPr>
            <p:ph type="subTitle" idx="1"/>
          </p:nvPr>
        </p:nvSpPr>
        <p:spPr>
          <a:xfrm>
            <a:off x="1429555" y="3322749"/>
            <a:ext cx="9362941" cy="3078051"/>
          </a:xfrm>
        </p:spPr>
        <p:txBody>
          <a:bodyPr>
            <a:normAutofit fontScale="92500"/>
          </a:bodyPr>
          <a:lstStyle/>
          <a:p>
            <a:r>
              <a:rPr lang="en-IN" dirty="0"/>
              <a:t>                                                            </a:t>
            </a:r>
            <a:r>
              <a:rPr lang="en-IN" dirty="0" err="1"/>
              <a:t>Dr.</a:t>
            </a:r>
            <a:r>
              <a:rPr lang="en-IN" dirty="0"/>
              <a:t> </a:t>
            </a:r>
            <a:r>
              <a:rPr lang="en-IN" dirty="0" err="1"/>
              <a:t>Rajashree</a:t>
            </a:r>
            <a:r>
              <a:rPr lang="en-IN" dirty="0"/>
              <a:t> </a:t>
            </a:r>
            <a:r>
              <a:rPr lang="en-IN" dirty="0" err="1"/>
              <a:t>Deshmukh</a:t>
            </a:r>
            <a:r>
              <a:rPr lang="en-IN" dirty="0"/>
              <a:t> </a:t>
            </a:r>
          </a:p>
          <a:p>
            <a:r>
              <a:rPr lang="en-IN" dirty="0"/>
              <a:t>                                               (</a:t>
            </a:r>
            <a:r>
              <a:rPr lang="en-IN" dirty="0" err="1"/>
              <a:t>bhaktishakti</a:t>
            </a:r>
            <a:r>
              <a:rPr lang="en-IN" dirty="0"/>
              <a:t> </a:t>
            </a:r>
            <a:r>
              <a:rPr lang="en-IN" dirty="0" err="1"/>
              <a:t>dd</a:t>
            </a:r>
            <a:r>
              <a:rPr lang="en-IN" dirty="0"/>
              <a:t>)</a:t>
            </a:r>
          </a:p>
          <a:p>
            <a:r>
              <a:rPr lang="en-IN" dirty="0"/>
              <a:t>                                                     Ayurveda consultant </a:t>
            </a:r>
          </a:p>
          <a:p>
            <a:r>
              <a:rPr lang="en-IN" dirty="0"/>
              <a:t>                                                      </a:t>
            </a:r>
            <a:r>
              <a:rPr lang="en-IN" dirty="0" err="1"/>
              <a:t>Govardhan</a:t>
            </a:r>
            <a:r>
              <a:rPr lang="en-IN" dirty="0"/>
              <a:t> Ayurveda</a:t>
            </a:r>
          </a:p>
          <a:p>
            <a:r>
              <a:rPr lang="en-IN" dirty="0"/>
              <a:t>                       GEV</a:t>
            </a:r>
          </a:p>
          <a:p>
            <a:r>
              <a:rPr lang="en-IN" dirty="0"/>
              <a:t>                                                          Phone no. 9763338092</a:t>
            </a:r>
          </a:p>
          <a:p>
            <a:r>
              <a:rPr lang="en-IN" dirty="0"/>
              <a:t>                                                                       Email- rajashreekdeshmukh@gmail.com  </a:t>
            </a:r>
          </a:p>
        </p:txBody>
      </p:sp>
      <p:pic>
        <p:nvPicPr>
          <p:cNvPr id="5" name="Picture 4"/>
          <p:cNvPicPr>
            <a:picLocks noChangeAspect="1"/>
          </p:cNvPicPr>
          <p:nvPr/>
        </p:nvPicPr>
        <p:blipFill>
          <a:blip r:embed="rId3"/>
          <a:stretch>
            <a:fillRect/>
          </a:stretch>
        </p:blipFill>
        <p:spPr>
          <a:xfrm>
            <a:off x="1545464" y="1122363"/>
            <a:ext cx="1584102" cy="2200386"/>
          </a:xfrm>
          <a:prstGeom prst="rect">
            <a:avLst/>
          </a:prstGeom>
        </p:spPr>
      </p:pic>
    </p:spTree>
    <p:extLst>
      <p:ext uri="{BB962C8B-B14F-4D97-AF65-F5344CB8AC3E}">
        <p14:creationId xmlns:p14="http://schemas.microsoft.com/office/powerpoint/2010/main" val="753286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Procedure</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Grind all </a:t>
            </a:r>
            <a:r>
              <a:rPr lang="en-IN" dirty="0" err="1"/>
              <a:t>ingerdients</a:t>
            </a:r>
            <a:r>
              <a:rPr lang="en-IN" dirty="0"/>
              <a:t> in a chutney jar</a:t>
            </a:r>
          </a:p>
          <a:p>
            <a:r>
              <a:rPr lang="en-IN" dirty="0"/>
              <a:t>offer with </a:t>
            </a:r>
            <a:r>
              <a:rPr lang="en-IN" dirty="0" err="1"/>
              <a:t>tulsi</a:t>
            </a:r>
            <a:r>
              <a:rPr lang="en-IN" dirty="0"/>
              <a:t> leaf</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1147759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Benefits</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Kokum is pitta pacifying so helps in heart burn, heat in body</a:t>
            </a:r>
          </a:p>
          <a:p>
            <a:r>
              <a:rPr lang="en-IN" dirty="0"/>
              <a:t>Coconut is soothing to digestive system</a:t>
            </a:r>
          </a:p>
          <a:p>
            <a:r>
              <a:rPr lang="en-IN" dirty="0"/>
              <a:t>Best pitta </a:t>
            </a:r>
            <a:r>
              <a:rPr lang="en-IN" dirty="0" err="1"/>
              <a:t>vata</a:t>
            </a:r>
            <a:r>
              <a:rPr lang="en-IN" dirty="0"/>
              <a:t> shaman (pacifying)</a:t>
            </a:r>
          </a:p>
          <a:p>
            <a:r>
              <a:rPr lang="en-IN" dirty="0"/>
              <a:t>Good for gastric, duodenal ulcers and burning acidity issues</a:t>
            </a:r>
          </a:p>
          <a:p>
            <a:r>
              <a:rPr lang="en-IN" dirty="0"/>
              <a:t>Aids digestion</a:t>
            </a:r>
          </a:p>
          <a:p>
            <a:r>
              <a:rPr lang="en-IN" dirty="0"/>
              <a:t>Helps in absorption of nutrients from gut.</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95347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Golden buttermilk</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normAutofit fontScale="77500" lnSpcReduction="20000"/>
          </a:bodyPr>
          <a:lstStyle/>
          <a:p>
            <a:r>
              <a:rPr lang="en-IN" dirty="0"/>
              <a:t>Ingredients</a:t>
            </a:r>
          </a:p>
          <a:p>
            <a:r>
              <a:rPr lang="en-IN" dirty="0"/>
              <a:t>Homemade Curd 2 tea spoons</a:t>
            </a:r>
          </a:p>
          <a:p>
            <a:r>
              <a:rPr lang="en-IN" dirty="0"/>
              <a:t>Water 100- 150 ml </a:t>
            </a:r>
          </a:p>
          <a:p>
            <a:r>
              <a:rPr lang="en-IN" dirty="0"/>
              <a:t>Cow ghee- 1 tea spoon</a:t>
            </a:r>
          </a:p>
          <a:p>
            <a:r>
              <a:rPr lang="en-IN" dirty="0"/>
              <a:t>Cumin seeds- 1 tea spoon</a:t>
            </a:r>
          </a:p>
          <a:p>
            <a:r>
              <a:rPr lang="en-IN" dirty="0"/>
              <a:t>Fenugreek seeds- half tea spoon</a:t>
            </a:r>
          </a:p>
          <a:p>
            <a:r>
              <a:rPr lang="en-IN" dirty="0"/>
              <a:t>Grated ginger- 1 tea spoon</a:t>
            </a:r>
          </a:p>
          <a:p>
            <a:r>
              <a:rPr lang="en-IN" dirty="0"/>
              <a:t>Asafoetida- 1 pinch</a:t>
            </a:r>
          </a:p>
          <a:p>
            <a:r>
              <a:rPr lang="en-IN" dirty="0"/>
              <a:t>Turmeric- half tea spoon</a:t>
            </a:r>
          </a:p>
          <a:p>
            <a:r>
              <a:rPr lang="en-IN" dirty="0"/>
              <a:t>Curry leaves- cut or paste</a:t>
            </a:r>
          </a:p>
          <a:p>
            <a:r>
              <a:rPr lang="en-IN" dirty="0"/>
              <a:t>Himalayan pink salt- as per taste</a:t>
            </a:r>
          </a:p>
          <a:p>
            <a:r>
              <a:rPr lang="en-IN" dirty="0" err="1"/>
              <a:t>Jaggery</a:t>
            </a:r>
            <a:r>
              <a:rPr lang="en-IN" dirty="0"/>
              <a:t>- 1 tea spoon</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pic>
        <p:nvPicPr>
          <p:cNvPr id="6" name="Picture 5"/>
          <p:cNvPicPr>
            <a:picLocks noChangeAspect="1"/>
          </p:cNvPicPr>
          <p:nvPr/>
        </p:nvPicPr>
        <p:blipFill>
          <a:blip r:embed="rId3"/>
          <a:stretch>
            <a:fillRect/>
          </a:stretch>
        </p:blipFill>
        <p:spPr>
          <a:xfrm>
            <a:off x="7456062" y="2140979"/>
            <a:ext cx="2666731" cy="3268148"/>
          </a:xfrm>
          <a:prstGeom prst="rect">
            <a:avLst/>
          </a:prstGeom>
        </p:spPr>
      </p:pic>
    </p:spTree>
    <p:extLst>
      <p:ext uri="{BB962C8B-B14F-4D97-AF65-F5344CB8AC3E}">
        <p14:creationId xmlns:p14="http://schemas.microsoft.com/office/powerpoint/2010/main" val="2545017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Procedure</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Take a pot, add a tea spoon of cow ghee</a:t>
            </a:r>
          </a:p>
          <a:p>
            <a:r>
              <a:rPr lang="en-IN" dirty="0"/>
              <a:t>Keep gas on low flame</a:t>
            </a:r>
          </a:p>
          <a:p>
            <a:r>
              <a:rPr lang="en-IN" dirty="0"/>
              <a:t>Add cumin seeds, fenugreek sees, asafoetida, turmeric, ginger, curry leaves and water</a:t>
            </a:r>
          </a:p>
          <a:p>
            <a:r>
              <a:rPr lang="en-IN" dirty="0"/>
              <a:t>Add </a:t>
            </a:r>
            <a:r>
              <a:rPr lang="en-IN" dirty="0" err="1"/>
              <a:t>himalayan</a:t>
            </a:r>
            <a:r>
              <a:rPr lang="en-IN" dirty="0"/>
              <a:t> pink salt and little </a:t>
            </a:r>
            <a:r>
              <a:rPr lang="en-IN" dirty="0" err="1"/>
              <a:t>jaggery</a:t>
            </a:r>
            <a:endParaRPr lang="en-IN" dirty="0"/>
          </a:p>
          <a:p>
            <a:r>
              <a:rPr lang="en-IN" dirty="0"/>
              <a:t> boil and serve hot</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2243791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benefits</a:t>
            </a:r>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Good for digestion</a:t>
            </a:r>
          </a:p>
          <a:p>
            <a:r>
              <a:rPr lang="en-IN" dirty="0"/>
              <a:t>Good in  piles, IBS, digestive issues</a:t>
            </a:r>
          </a:p>
          <a:p>
            <a:r>
              <a:rPr lang="en-IN" dirty="0"/>
              <a:t>helps to reduce swelling</a:t>
            </a:r>
          </a:p>
          <a:p>
            <a:r>
              <a:rPr lang="en-IN" dirty="0"/>
              <a:t>Improves immunity</a:t>
            </a:r>
          </a:p>
          <a:p>
            <a:r>
              <a:rPr lang="en-IN" dirty="0"/>
              <a:t>Aids weight loss</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2929517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Session 2 </a:t>
            </a:r>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err="1"/>
              <a:t>Bajra</a:t>
            </a:r>
            <a:r>
              <a:rPr lang="en-IN" dirty="0"/>
              <a:t> (pearl millet )khichadi</a:t>
            </a:r>
          </a:p>
          <a:p>
            <a:r>
              <a:rPr lang="en-IN" dirty="0"/>
              <a:t>Raw turmeric pickle</a:t>
            </a:r>
          </a:p>
          <a:p>
            <a:r>
              <a:rPr lang="en-IN" dirty="0"/>
              <a:t>Flax seeds chutney</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3342605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a:t>
            </a:r>
            <a:r>
              <a:rPr lang="en-IN" dirty="0" err="1"/>
              <a:t>Bajra</a:t>
            </a:r>
            <a:r>
              <a:rPr lang="en-IN" dirty="0"/>
              <a:t> (pearl millet )khichadi</a:t>
            </a:r>
          </a:p>
        </p:txBody>
      </p:sp>
      <p:sp>
        <p:nvSpPr>
          <p:cNvPr id="3" name="Content Placeholder 2"/>
          <p:cNvSpPr>
            <a:spLocks noGrp="1"/>
          </p:cNvSpPr>
          <p:nvPr>
            <p:ph idx="1"/>
          </p:nvPr>
        </p:nvSpPr>
        <p:spPr>
          <a:solidFill>
            <a:schemeClr val="accent3">
              <a:lumMod val="20000"/>
              <a:lumOff val="80000"/>
            </a:schemeClr>
          </a:solidFill>
        </p:spPr>
        <p:txBody>
          <a:bodyPr>
            <a:normAutofit fontScale="85000" lnSpcReduction="20000"/>
          </a:bodyPr>
          <a:lstStyle/>
          <a:p>
            <a:r>
              <a:rPr lang="en-IN" dirty="0"/>
              <a:t>Ingredients</a:t>
            </a:r>
          </a:p>
          <a:p>
            <a:r>
              <a:rPr lang="en-IN" dirty="0" err="1"/>
              <a:t>Bajra</a:t>
            </a:r>
            <a:r>
              <a:rPr lang="en-IN" dirty="0"/>
              <a:t> (pearl millet) – 1 bowl (soaked overnight)</a:t>
            </a:r>
          </a:p>
          <a:p>
            <a:r>
              <a:rPr lang="en-IN" dirty="0"/>
              <a:t>Mung dal (yellow lentil)- 1/4</a:t>
            </a:r>
            <a:r>
              <a:rPr lang="en-IN" baseline="30000" dirty="0"/>
              <a:t>th</a:t>
            </a:r>
            <a:r>
              <a:rPr lang="en-IN" dirty="0"/>
              <a:t> bowl</a:t>
            </a:r>
          </a:p>
          <a:p>
            <a:r>
              <a:rPr lang="en-IN" dirty="0"/>
              <a:t>Tur dal- 1/4</a:t>
            </a:r>
            <a:r>
              <a:rPr lang="en-IN" baseline="30000" dirty="0"/>
              <a:t>th</a:t>
            </a:r>
            <a:r>
              <a:rPr lang="en-IN" dirty="0"/>
              <a:t> bowl</a:t>
            </a:r>
          </a:p>
          <a:p>
            <a:r>
              <a:rPr lang="en-IN" dirty="0"/>
              <a:t>Cow ghee- 1 table spoon</a:t>
            </a:r>
          </a:p>
          <a:p>
            <a:r>
              <a:rPr lang="en-IN" dirty="0"/>
              <a:t>Black pepper-2</a:t>
            </a:r>
          </a:p>
          <a:p>
            <a:r>
              <a:rPr lang="en-IN" dirty="0"/>
              <a:t>Cloves-2-3</a:t>
            </a:r>
          </a:p>
          <a:p>
            <a:r>
              <a:rPr lang="en-IN" dirty="0"/>
              <a:t>Cinnamon stick- 1 cm</a:t>
            </a:r>
          </a:p>
          <a:p>
            <a:r>
              <a:rPr lang="en-IN" dirty="0"/>
              <a:t>Fenugreek seeds- 5-6</a:t>
            </a:r>
          </a:p>
          <a:p>
            <a:r>
              <a:rPr lang="en-IN" dirty="0"/>
              <a:t>Bay leaf- 1-2</a:t>
            </a:r>
          </a:p>
          <a:p>
            <a:r>
              <a:rPr lang="en-IN" dirty="0"/>
              <a:t>Mustard seeds- 1 tea spoon</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pic>
        <p:nvPicPr>
          <p:cNvPr id="5" name="Picture 4"/>
          <p:cNvPicPr>
            <a:picLocks noChangeAspect="1"/>
          </p:cNvPicPr>
          <p:nvPr/>
        </p:nvPicPr>
        <p:blipFill>
          <a:blip r:embed="rId3"/>
          <a:stretch>
            <a:fillRect/>
          </a:stretch>
        </p:blipFill>
        <p:spPr>
          <a:xfrm>
            <a:off x="6166592" y="2627290"/>
            <a:ext cx="3711504" cy="3335628"/>
          </a:xfrm>
          <a:prstGeom prst="rect">
            <a:avLst/>
          </a:prstGeom>
        </p:spPr>
      </p:pic>
    </p:spTree>
    <p:extLst>
      <p:ext uri="{BB962C8B-B14F-4D97-AF65-F5344CB8AC3E}">
        <p14:creationId xmlns:p14="http://schemas.microsoft.com/office/powerpoint/2010/main" val="57938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ingredients</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Cumin seeds- 1 tea spoon</a:t>
            </a:r>
          </a:p>
          <a:p>
            <a:r>
              <a:rPr lang="en-IN" dirty="0"/>
              <a:t>Asafoetida – 1 pinch</a:t>
            </a:r>
          </a:p>
          <a:p>
            <a:r>
              <a:rPr lang="en-IN" dirty="0"/>
              <a:t>Turmeric – 1 tea spoon</a:t>
            </a:r>
          </a:p>
          <a:p>
            <a:r>
              <a:rPr lang="en-IN" dirty="0"/>
              <a:t>Red chilly powder- half spoon (optional)</a:t>
            </a:r>
          </a:p>
          <a:p>
            <a:r>
              <a:rPr lang="en-IN" dirty="0"/>
              <a:t>Ginger- grated 1 tea spoon</a:t>
            </a:r>
          </a:p>
          <a:p>
            <a:r>
              <a:rPr lang="en-IN" dirty="0"/>
              <a:t>Water 300 ml</a:t>
            </a:r>
          </a:p>
          <a:p>
            <a:r>
              <a:rPr lang="en-IN" dirty="0"/>
              <a:t>Rock salt – as per taste</a:t>
            </a:r>
          </a:p>
          <a:p>
            <a:r>
              <a:rPr lang="en-IN" dirty="0"/>
              <a:t>Grated coconut, coriander, grated carrot – for garnishing</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372881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Procedure</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normAutofit lnSpcReduction="10000"/>
          </a:bodyPr>
          <a:lstStyle/>
          <a:p>
            <a:r>
              <a:rPr lang="en-IN" dirty="0"/>
              <a:t>First dry roast pepper, cinnamon, cloves and fenugreek seed</a:t>
            </a:r>
          </a:p>
          <a:p>
            <a:r>
              <a:rPr lang="en-IN" dirty="0"/>
              <a:t>Grind all in grinder</a:t>
            </a:r>
          </a:p>
          <a:p>
            <a:r>
              <a:rPr lang="en-IN" dirty="0"/>
              <a:t>Then take pressure cooker</a:t>
            </a:r>
          </a:p>
          <a:p>
            <a:r>
              <a:rPr lang="en-IN" dirty="0"/>
              <a:t>Add cow ghee, add roasted spices and mustard seeds, cumin seeds, asafoetida and turmeric</a:t>
            </a:r>
          </a:p>
          <a:p>
            <a:r>
              <a:rPr lang="en-IN" dirty="0"/>
              <a:t>Curry leaves can also be added</a:t>
            </a:r>
          </a:p>
          <a:p>
            <a:r>
              <a:rPr lang="en-IN" dirty="0"/>
              <a:t>Then add Grated ginger  and soaked </a:t>
            </a:r>
            <a:r>
              <a:rPr lang="en-IN" dirty="0" err="1"/>
              <a:t>bajra</a:t>
            </a:r>
            <a:r>
              <a:rPr lang="en-IN" dirty="0"/>
              <a:t>, mung </a:t>
            </a:r>
            <a:r>
              <a:rPr lang="en-IN" dirty="0" err="1"/>
              <a:t>daal</a:t>
            </a:r>
            <a:r>
              <a:rPr lang="en-IN" dirty="0"/>
              <a:t> and tur dal</a:t>
            </a:r>
          </a:p>
          <a:p>
            <a:r>
              <a:rPr lang="en-IN" dirty="0"/>
              <a:t>Add salt and water and pressure cook for 3 whistles</a:t>
            </a:r>
          </a:p>
          <a:p>
            <a:r>
              <a:rPr lang="en-IN" dirty="0"/>
              <a:t>Add good amount of water so that it becomes semisolid consistency</a:t>
            </a:r>
          </a:p>
          <a:p>
            <a:pPr marL="0" indent="0">
              <a:buNone/>
            </a:pPr>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1379889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Benefits</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err="1"/>
              <a:t>Bajra</a:t>
            </a:r>
            <a:r>
              <a:rPr lang="en-IN" dirty="0"/>
              <a:t> has magnesium which is good for brain and heart</a:t>
            </a:r>
          </a:p>
          <a:p>
            <a:r>
              <a:rPr lang="en-IN" dirty="0"/>
              <a:t>It has potassium which dilates blood vessels so helps to reduce blood pressure</a:t>
            </a:r>
          </a:p>
          <a:p>
            <a:r>
              <a:rPr lang="en-IN" dirty="0"/>
              <a:t>It has insoluble fibre which helps in digestion and constipation</a:t>
            </a:r>
          </a:p>
          <a:p>
            <a:r>
              <a:rPr lang="en-IN" dirty="0"/>
              <a:t>It releases slow sugar so good for diabetic patients</a:t>
            </a:r>
          </a:p>
          <a:p>
            <a:r>
              <a:rPr lang="en-IN" dirty="0"/>
              <a:t>Helps in weight loss</a:t>
            </a:r>
          </a:p>
          <a:p>
            <a:r>
              <a:rPr lang="en-IN" dirty="0"/>
              <a:t>No cholesterol- so good for LDA, high cholesterol issues</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928055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92D050"/>
          </a:solidFill>
        </p:spPr>
        <p:txBody>
          <a:bodyPr/>
          <a:lstStyle/>
          <a:p>
            <a:r>
              <a:rPr lang="en-IN" dirty="0"/>
              <a:t>         SESSION 1</a:t>
            </a:r>
          </a:p>
        </p:txBody>
      </p:sp>
      <p:sp>
        <p:nvSpPr>
          <p:cNvPr id="3" name="Content Placeholder 2"/>
          <p:cNvSpPr>
            <a:spLocks noGrp="1"/>
          </p:cNvSpPr>
          <p:nvPr>
            <p:ph idx="1"/>
          </p:nvPr>
        </p:nvSpPr>
        <p:spPr>
          <a:solidFill>
            <a:schemeClr val="accent6">
              <a:lumMod val="20000"/>
              <a:lumOff val="80000"/>
            </a:schemeClr>
          </a:solidFill>
        </p:spPr>
        <p:txBody>
          <a:bodyPr/>
          <a:lstStyle/>
          <a:p>
            <a:pPr marL="514350" indent="-514350">
              <a:buFont typeface="+mj-lt"/>
              <a:buAutoNum type="arabicPeriod"/>
            </a:pPr>
            <a:r>
              <a:rPr lang="en-IN" dirty="0"/>
              <a:t>POINTED GOURD SUBJI</a:t>
            </a:r>
          </a:p>
          <a:p>
            <a:pPr marL="514350" indent="-514350">
              <a:buFont typeface="+mj-lt"/>
              <a:buAutoNum type="arabicPeriod"/>
            </a:pPr>
            <a:r>
              <a:rPr lang="en-IN" dirty="0"/>
              <a:t>RADDISH LEAF CHAPATI </a:t>
            </a:r>
          </a:p>
          <a:p>
            <a:pPr marL="514350" indent="-514350">
              <a:buFont typeface="+mj-lt"/>
              <a:buAutoNum type="arabicPeriod"/>
            </a:pPr>
            <a:r>
              <a:rPr lang="en-IN" dirty="0"/>
              <a:t>KOKUM CHUTNEY</a:t>
            </a:r>
          </a:p>
          <a:p>
            <a:pPr marL="514350" indent="-514350">
              <a:buFont typeface="+mj-lt"/>
              <a:buAutoNum type="arabicPeriod"/>
            </a:pPr>
            <a:r>
              <a:rPr lang="en-IN" dirty="0"/>
              <a:t>GOLDEN BUTTERMILK</a:t>
            </a:r>
          </a:p>
          <a:p>
            <a:pPr marL="514350" indent="-514350">
              <a:buFont typeface="+mj-lt"/>
              <a:buAutoNum type="arabicPeriod"/>
            </a:pPr>
            <a:endParaRPr lang="en-IN" dirty="0"/>
          </a:p>
          <a:p>
            <a:endParaRPr lang="en-IN" dirty="0"/>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978794" y="553792"/>
            <a:ext cx="991674" cy="991673"/>
          </a:xfrm>
          <a:prstGeom prst="rect">
            <a:avLst/>
          </a:prstGeom>
        </p:spPr>
      </p:pic>
    </p:spTree>
    <p:extLst>
      <p:ext uri="{BB962C8B-B14F-4D97-AF65-F5344CB8AC3E}">
        <p14:creationId xmlns:p14="http://schemas.microsoft.com/office/powerpoint/2010/main" val="3609199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RAW TURMERIC PICKLE</a:t>
            </a:r>
          </a:p>
        </p:txBody>
      </p:sp>
      <p:sp>
        <p:nvSpPr>
          <p:cNvPr id="3" name="Content Placeholder 2"/>
          <p:cNvSpPr>
            <a:spLocks noGrp="1"/>
          </p:cNvSpPr>
          <p:nvPr>
            <p:ph idx="1"/>
          </p:nvPr>
        </p:nvSpPr>
        <p:spPr>
          <a:solidFill>
            <a:schemeClr val="accent3">
              <a:lumMod val="20000"/>
              <a:lumOff val="80000"/>
            </a:schemeClr>
          </a:solidFill>
        </p:spPr>
        <p:txBody>
          <a:bodyPr>
            <a:normAutofit fontScale="92500" lnSpcReduction="20000"/>
          </a:bodyPr>
          <a:lstStyle/>
          <a:p>
            <a:r>
              <a:rPr lang="en-IN" dirty="0"/>
              <a:t>INGREDIENTS</a:t>
            </a:r>
          </a:p>
          <a:p>
            <a:r>
              <a:rPr lang="en-IN" dirty="0"/>
              <a:t>Raw turmeric- grated – half bowl</a:t>
            </a:r>
          </a:p>
          <a:p>
            <a:r>
              <a:rPr lang="en-IN" dirty="0"/>
              <a:t>Cooking oil- 1 table spoon</a:t>
            </a:r>
          </a:p>
          <a:p>
            <a:r>
              <a:rPr lang="en-IN" dirty="0"/>
              <a:t>Asafoetida- 1 -2 tea spoon</a:t>
            </a:r>
          </a:p>
          <a:p>
            <a:r>
              <a:rPr lang="en-IN" dirty="0"/>
              <a:t>Mustard seed – coarsely made </a:t>
            </a:r>
          </a:p>
          <a:p>
            <a:r>
              <a:rPr lang="en-IN" dirty="0"/>
              <a:t>           powdered form- 1-2 table spoon</a:t>
            </a:r>
          </a:p>
          <a:p>
            <a:r>
              <a:rPr lang="en-IN" dirty="0"/>
              <a:t>Red chilly powder- 1tea spoon</a:t>
            </a:r>
          </a:p>
          <a:p>
            <a:r>
              <a:rPr lang="en-IN" dirty="0"/>
              <a:t>Salt- 1 -2 tea spoon</a:t>
            </a:r>
          </a:p>
          <a:p>
            <a:r>
              <a:rPr lang="en-IN" dirty="0"/>
              <a:t>Lemon juice- 1 lemon</a:t>
            </a:r>
          </a:p>
          <a:p>
            <a:r>
              <a:rPr lang="en-IN" dirty="0"/>
              <a:t>Fenugreek seeds- 1 tea spoon</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pic>
        <p:nvPicPr>
          <p:cNvPr id="5" name="Picture 4"/>
          <p:cNvPicPr>
            <a:picLocks noChangeAspect="1"/>
          </p:cNvPicPr>
          <p:nvPr/>
        </p:nvPicPr>
        <p:blipFill>
          <a:blip r:embed="rId3"/>
          <a:stretch>
            <a:fillRect/>
          </a:stretch>
        </p:blipFill>
        <p:spPr>
          <a:xfrm>
            <a:off x="6595056" y="1825625"/>
            <a:ext cx="4256468" cy="4256468"/>
          </a:xfrm>
          <a:prstGeom prst="rect">
            <a:avLst/>
          </a:prstGeom>
        </p:spPr>
      </p:pic>
    </p:spTree>
    <p:extLst>
      <p:ext uri="{BB962C8B-B14F-4D97-AF65-F5344CB8AC3E}">
        <p14:creationId xmlns:p14="http://schemas.microsoft.com/office/powerpoint/2010/main" val="1136253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procedure</a:t>
            </a:r>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Take oil in one small iron  pan, heat the oil add fenugreek seeds to it  then take another bowl add coarse mustard seed powder, chilly powder and salt to it and pour the oil in this mixture</a:t>
            </a:r>
          </a:p>
          <a:p>
            <a:r>
              <a:rPr lang="en-IN" dirty="0"/>
              <a:t> mix well everything</a:t>
            </a:r>
          </a:p>
          <a:p>
            <a:r>
              <a:rPr lang="en-IN" dirty="0"/>
              <a:t>Then add this mixture to grated turmeric </a:t>
            </a:r>
          </a:p>
          <a:p>
            <a:r>
              <a:rPr lang="en-IN" dirty="0"/>
              <a:t>Add lemon juice and mix well</a:t>
            </a:r>
          </a:p>
          <a:p>
            <a:r>
              <a:rPr lang="en-IN" dirty="0"/>
              <a:t>It remains outside for one day after that refrigerate it</a:t>
            </a:r>
          </a:p>
          <a:p>
            <a:r>
              <a:rPr lang="en-IN" dirty="0"/>
              <a:t>Consume within a week</a:t>
            </a:r>
          </a:p>
          <a:p>
            <a:r>
              <a:rPr lang="en-IN" dirty="0"/>
              <a:t>Prepare fresh every week.</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333586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Benefits</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Turmeric is anti –inflammatory</a:t>
            </a:r>
          </a:p>
          <a:p>
            <a:r>
              <a:rPr lang="en-IN" dirty="0"/>
              <a:t>Good for diabetic patients</a:t>
            </a:r>
          </a:p>
          <a:p>
            <a:r>
              <a:rPr lang="en-IN" dirty="0"/>
              <a:t>Fastens wound healing</a:t>
            </a:r>
          </a:p>
          <a:p>
            <a:r>
              <a:rPr lang="en-IN" dirty="0"/>
              <a:t>Good for improving quality of blood( blood purifier)</a:t>
            </a:r>
          </a:p>
          <a:p>
            <a:r>
              <a:rPr lang="en-IN" dirty="0"/>
              <a:t>Improves immunity</a:t>
            </a:r>
          </a:p>
          <a:p>
            <a:r>
              <a:rPr lang="en-IN" dirty="0"/>
              <a:t>Anti- oxidant</a:t>
            </a:r>
          </a:p>
          <a:p>
            <a:r>
              <a:rPr lang="en-IN" dirty="0"/>
              <a:t>Good for inflamed joints</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140929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Flax seed chutney</a:t>
            </a:r>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Ingredients</a:t>
            </a:r>
          </a:p>
          <a:p>
            <a:r>
              <a:rPr lang="en-IN" dirty="0"/>
              <a:t>Flax seeds- 1 bowl</a:t>
            </a:r>
          </a:p>
          <a:p>
            <a:r>
              <a:rPr lang="en-IN" dirty="0"/>
              <a:t>Cumin seeds- 1 tea spoon</a:t>
            </a:r>
          </a:p>
          <a:p>
            <a:r>
              <a:rPr lang="en-IN" dirty="0"/>
              <a:t>Red chilly powder- 1 tea spoon</a:t>
            </a:r>
          </a:p>
          <a:p>
            <a:r>
              <a:rPr lang="en-IN" dirty="0"/>
              <a:t>Rock salt- 1 -2 tea spoon</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pic>
        <p:nvPicPr>
          <p:cNvPr id="5" name="Picture 4"/>
          <p:cNvPicPr>
            <a:picLocks noChangeAspect="1"/>
          </p:cNvPicPr>
          <p:nvPr/>
        </p:nvPicPr>
        <p:blipFill>
          <a:blip r:embed="rId3"/>
          <a:stretch>
            <a:fillRect/>
          </a:stretch>
        </p:blipFill>
        <p:spPr>
          <a:xfrm>
            <a:off x="6194738" y="1918952"/>
            <a:ext cx="3330262" cy="3129566"/>
          </a:xfrm>
          <a:prstGeom prst="rect">
            <a:avLst/>
          </a:prstGeom>
        </p:spPr>
      </p:pic>
    </p:spTree>
    <p:extLst>
      <p:ext uri="{BB962C8B-B14F-4D97-AF65-F5344CB8AC3E}">
        <p14:creationId xmlns:p14="http://schemas.microsoft.com/office/powerpoint/2010/main" val="2042325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Procedure</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Dry roast flax seeds</a:t>
            </a:r>
          </a:p>
          <a:p>
            <a:r>
              <a:rPr lang="en-IN" dirty="0"/>
              <a:t>Then transfer it to grinding jar, let it get cool down</a:t>
            </a:r>
          </a:p>
          <a:p>
            <a:r>
              <a:rPr lang="en-IN" dirty="0"/>
              <a:t>Add cumin seeds, red chilly powder and rock salt</a:t>
            </a:r>
          </a:p>
          <a:p>
            <a:r>
              <a:rPr lang="en-IN" dirty="0"/>
              <a:t>And grind all</a:t>
            </a:r>
          </a:p>
          <a:p>
            <a:r>
              <a:rPr lang="en-IN" dirty="0"/>
              <a:t>Sprinkle on </a:t>
            </a:r>
            <a:r>
              <a:rPr lang="en-IN" dirty="0" err="1"/>
              <a:t>daal</a:t>
            </a:r>
            <a:r>
              <a:rPr lang="en-IN" dirty="0"/>
              <a:t> rice, salads, </a:t>
            </a:r>
            <a:r>
              <a:rPr lang="en-IN" dirty="0" err="1"/>
              <a:t>subji</a:t>
            </a:r>
            <a:r>
              <a:rPr lang="en-IN" dirty="0"/>
              <a:t> etc.</a:t>
            </a:r>
          </a:p>
          <a:p>
            <a:r>
              <a:rPr lang="en-IN" dirty="0"/>
              <a:t>Can be consumed 1-2 tea spoons per day.</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831153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Benefits</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Rich source of omega -3 fatty acids- good for brain and heart</a:t>
            </a:r>
          </a:p>
          <a:p>
            <a:r>
              <a:rPr lang="en-IN" dirty="0"/>
              <a:t>Oil in flax seeds helps to reduce inflammation in joints</a:t>
            </a:r>
          </a:p>
          <a:p>
            <a:r>
              <a:rPr lang="en-IN" dirty="0"/>
              <a:t>Good for hair</a:t>
            </a:r>
          </a:p>
          <a:p>
            <a:r>
              <a:rPr lang="en-IN" dirty="0"/>
              <a:t>Helps to relieve constipation</a:t>
            </a:r>
          </a:p>
          <a:p>
            <a:r>
              <a:rPr lang="en-IN" dirty="0"/>
              <a:t>Anti cancer</a:t>
            </a:r>
          </a:p>
          <a:p>
            <a:r>
              <a:rPr lang="en-IN" dirty="0"/>
              <a:t>Helps in weight loss</a:t>
            </a:r>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1348430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80315" y="463639"/>
            <a:ext cx="7843234" cy="5924282"/>
          </a:xfrm>
          <a:prstGeom prst="rect">
            <a:avLst/>
          </a:prstGeom>
        </p:spPr>
      </p:pic>
    </p:spTree>
    <p:extLst>
      <p:ext uri="{BB962C8B-B14F-4D97-AF65-F5344CB8AC3E}">
        <p14:creationId xmlns:p14="http://schemas.microsoft.com/office/powerpoint/2010/main" val="482721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POINETD GOURD SUBJI</a:t>
            </a:r>
          </a:p>
        </p:txBody>
      </p:sp>
      <p:sp>
        <p:nvSpPr>
          <p:cNvPr id="3" name="Content Placeholder 2"/>
          <p:cNvSpPr>
            <a:spLocks noGrp="1"/>
          </p:cNvSpPr>
          <p:nvPr>
            <p:ph idx="1"/>
          </p:nvPr>
        </p:nvSpPr>
        <p:spPr>
          <a:solidFill>
            <a:schemeClr val="accent3">
              <a:lumMod val="20000"/>
              <a:lumOff val="80000"/>
            </a:schemeClr>
          </a:solidFill>
        </p:spPr>
        <p:txBody>
          <a:bodyPr>
            <a:normAutofit fontScale="85000" lnSpcReduction="20000"/>
          </a:bodyPr>
          <a:lstStyle/>
          <a:p>
            <a:r>
              <a:rPr lang="en-IN" dirty="0"/>
              <a:t>INGREDIENTS</a:t>
            </a:r>
          </a:p>
          <a:p>
            <a:r>
              <a:rPr lang="en-IN" dirty="0"/>
              <a:t>1.pointed gourd 2-3 –cut in small pieces</a:t>
            </a:r>
          </a:p>
          <a:p>
            <a:r>
              <a:rPr lang="en-IN" dirty="0"/>
              <a:t>2.mung </a:t>
            </a:r>
            <a:r>
              <a:rPr lang="en-IN" dirty="0" err="1"/>
              <a:t>daal</a:t>
            </a:r>
            <a:r>
              <a:rPr lang="en-IN" dirty="0"/>
              <a:t>- 5 table spoons</a:t>
            </a:r>
          </a:p>
          <a:p>
            <a:r>
              <a:rPr lang="en-IN" dirty="0"/>
              <a:t>3.mustard seeds-1 tea spoon</a:t>
            </a:r>
          </a:p>
          <a:p>
            <a:r>
              <a:rPr lang="en-IN" dirty="0"/>
              <a:t>4.cumin seeds- 1 tea spoon</a:t>
            </a:r>
          </a:p>
          <a:p>
            <a:r>
              <a:rPr lang="en-IN" dirty="0"/>
              <a:t>5.asafoetida- 1 pinch</a:t>
            </a:r>
          </a:p>
          <a:p>
            <a:r>
              <a:rPr lang="en-IN" dirty="0"/>
              <a:t>6.turmeric- 1 tea spoon</a:t>
            </a:r>
          </a:p>
          <a:p>
            <a:r>
              <a:rPr lang="en-IN" dirty="0"/>
              <a:t>7.Red chilli powder- half tea spoon/grated ginger- half to 1 tea spoon </a:t>
            </a:r>
          </a:p>
          <a:p>
            <a:r>
              <a:rPr lang="en-IN" dirty="0"/>
              <a:t>8.rock salt (</a:t>
            </a:r>
            <a:r>
              <a:rPr lang="en-IN" dirty="0" err="1"/>
              <a:t>saindhav</a:t>
            </a:r>
            <a:r>
              <a:rPr lang="en-IN" dirty="0"/>
              <a:t>)- as per taste</a:t>
            </a:r>
          </a:p>
          <a:p>
            <a:r>
              <a:rPr lang="en-IN" dirty="0"/>
              <a:t>9.Cow ghee- 1 table spoon</a:t>
            </a:r>
          </a:p>
          <a:p>
            <a:r>
              <a:rPr lang="en-IN" dirty="0"/>
              <a:t>10. coriander and grated coconut for garnishing</a:t>
            </a:r>
          </a:p>
          <a:p>
            <a:endParaRPr lang="en-IN" dirty="0"/>
          </a:p>
          <a:p>
            <a:pPr marL="0" indent="0">
              <a:buNone/>
            </a:pPr>
            <a:endParaRPr lang="en-IN" dirty="0"/>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pic>
        <p:nvPicPr>
          <p:cNvPr id="5" name="Picture 4"/>
          <p:cNvPicPr>
            <a:picLocks noChangeAspect="1"/>
          </p:cNvPicPr>
          <p:nvPr/>
        </p:nvPicPr>
        <p:blipFill>
          <a:blip r:embed="rId3"/>
          <a:stretch>
            <a:fillRect/>
          </a:stretch>
        </p:blipFill>
        <p:spPr>
          <a:xfrm>
            <a:off x="7529512" y="1944710"/>
            <a:ext cx="2619375" cy="2279560"/>
          </a:xfrm>
          <a:prstGeom prst="rect">
            <a:avLst/>
          </a:prstGeom>
        </p:spPr>
      </p:pic>
    </p:spTree>
    <p:extLst>
      <p:ext uri="{BB962C8B-B14F-4D97-AF65-F5344CB8AC3E}">
        <p14:creationId xmlns:p14="http://schemas.microsoft.com/office/powerpoint/2010/main" val="2161721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PROCEDURE</a:t>
            </a:r>
          </a:p>
        </p:txBody>
      </p:sp>
      <p:sp>
        <p:nvSpPr>
          <p:cNvPr id="3" name="Content Placeholder 2"/>
          <p:cNvSpPr>
            <a:spLocks noGrp="1"/>
          </p:cNvSpPr>
          <p:nvPr>
            <p:ph idx="1"/>
          </p:nvPr>
        </p:nvSpPr>
        <p:spPr>
          <a:solidFill>
            <a:schemeClr val="accent3">
              <a:lumMod val="20000"/>
              <a:lumOff val="80000"/>
            </a:schemeClr>
          </a:solidFill>
        </p:spPr>
        <p:txBody>
          <a:bodyPr>
            <a:normAutofit fontScale="92500" lnSpcReduction="10000"/>
          </a:bodyPr>
          <a:lstStyle/>
          <a:p>
            <a:r>
              <a:rPr lang="en-IN" dirty="0"/>
              <a:t>Take one iron pan, switch on gas add cow ghee, add mustard seeds, let it crackle, switch of gas, then add cumin seeds, asafoetida, turmeric and </a:t>
            </a:r>
            <a:r>
              <a:rPr lang="en-IN" dirty="0" err="1"/>
              <a:t>subji</a:t>
            </a:r>
            <a:r>
              <a:rPr lang="en-IN" dirty="0"/>
              <a:t> +</a:t>
            </a:r>
            <a:r>
              <a:rPr lang="en-IN" dirty="0" err="1"/>
              <a:t>daal</a:t>
            </a:r>
            <a:r>
              <a:rPr lang="en-IN" dirty="0"/>
              <a:t>, mix all </a:t>
            </a:r>
            <a:r>
              <a:rPr lang="en-IN" dirty="0" err="1"/>
              <a:t>ingerdients</a:t>
            </a:r>
            <a:r>
              <a:rPr lang="en-IN" dirty="0"/>
              <a:t> then add chilly powder , mix well and then add some water </a:t>
            </a:r>
          </a:p>
          <a:p>
            <a:r>
              <a:rPr lang="en-IN" dirty="0"/>
              <a:t>Cover it with lid</a:t>
            </a:r>
          </a:p>
          <a:p>
            <a:r>
              <a:rPr lang="en-IN" dirty="0"/>
              <a:t>Cook on low flame</a:t>
            </a:r>
          </a:p>
          <a:p>
            <a:r>
              <a:rPr lang="en-IN" dirty="0"/>
              <a:t>Check after 5 min then add </a:t>
            </a:r>
            <a:r>
              <a:rPr lang="en-IN" dirty="0" err="1"/>
              <a:t>saindhav</a:t>
            </a:r>
            <a:r>
              <a:rPr lang="en-IN" dirty="0"/>
              <a:t> salt and add little water if required again cook for few minutes</a:t>
            </a:r>
          </a:p>
          <a:p>
            <a:r>
              <a:rPr lang="en-IN" dirty="0"/>
              <a:t>Transfer all ingredients in serving bowl and garnish it with coriander and grated coconut</a:t>
            </a:r>
          </a:p>
          <a:p>
            <a:r>
              <a:rPr lang="en-IN" dirty="0"/>
              <a:t>Offer to lord with </a:t>
            </a:r>
            <a:r>
              <a:rPr lang="en-IN" dirty="0" err="1"/>
              <a:t>tulsi</a:t>
            </a:r>
            <a:r>
              <a:rPr lang="en-IN" dirty="0"/>
              <a:t> leaf.</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419076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benefits</a:t>
            </a:r>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Balances all </a:t>
            </a:r>
            <a:r>
              <a:rPr lang="en-IN" dirty="0" err="1"/>
              <a:t>dosha</a:t>
            </a:r>
            <a:endParaRPr lang="en-IN" dirty="0"/>
          </a:p>
          <a:p>
            <a:r>
              <a:rPr lang="en-IN" dirty="0"/>
              <a:t>Nourishing</a:t>
            </a:r>
          </a:p>
          <a:p>
            <a:r>
              <a:rPr lang="en-IN" dirty="0"/>
              <a:t>Advised in all kind of diseases</a:t>
            </a:r>
          </a:p>
          <a:p>
            <a:r>
              <a:rPr lang="en-IN" dirty="0"/>
              <a:t>Healthy </a:t>
            </a:r>
            <a:r>
              <a:rPr lang="en-IN" dirty="0" err="1"/>
              <a:t>subji</a:t>
            </a:r>
            <a:endParaRPr lang="en-IN" dirty="0"/>
          </a:p>
          <a:p>
            <a:r>
              <a:rPr lang="en-IN" dirty="0"/>
              <a:t>Good in diabetes, gastric issues</a:t>
            </a:r>
          </a:p>
          <a:p>
            <a:r>
              <a:rPr lang="en-IN" dirty="0"/>
              <a:t>Immunity booster</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174489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RADISH CHAPATI</a:t>
            </a:r>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Ingredients</a:t>
            </a:r>
          </a:p>
          <a:p>
            <a:r>
              <a:rPr lang="en-IN" dirty="0"/>
              <a:t>Cut leaves of radish-1 bowl</a:t>
            </a:r>
          </a:p>
          <a:p>
            <a:r>
              <a:rPr lang="en-IN" dirty="0"/>
              <a:t>Wheat floor-1 bowl</a:t>
            </a:r>
          </a:p>
          <a:p>
            <a:r>
              <a:rPr lang="en-IN" dirty="0"/>
              <a:t>Turmeric- 1 tea spoon</a:t>
            </a:r>
          </a:p>
          <a:p>
            <a:r>
              <a:rPr lang="en-IN" dirty="0"/>
              <a:t>Cumin seeds- 1tea spoon</a:t>
            </a:r>
          </a:p>
          <a:p>
            <a:r>
              <a:rPr lang="en-IN" dirty="0"/>
              <a:t>Rock salt-as per taste</a:t>
            </a:r>
          </a:p>
          <a:p>
            <a:r>
              <a:rPr lang="en-IN" dirty="0"/>
              <a:t>Water- 1 glass</a:t>
            </a:r>
          </a:p>
          <a:p>
            <a:r>
              <a:rPr lang="en-IN" dirty="0"/>
              <a:t>Oil/cow ghee- 1 tea spoon</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pic>
        <p:nvPicPr>
          <p:cNvPr id="5" name="Picture 4"/>
          <p:cNvPicPr>
            <a:picLocks noChangeAspect="1"/>
          </p:cNvPicPr>
          <p:nvPr/>
        </p:nvPicPr>
        <p:blipFill>
          <a:blip r:embed="rId3"/>
          <a:stretch>
            <a:fillRect/>
          </a:stretch>
        </p:blipFill>
        <p:spPr>
          <a:xfrm>
            <a:off x="6373690" y="2164883"/>
            <a:ext cx="3462828" cy="3249450"/>
          </a:xfrm>
          <a:prstGeom prst="rect">
            <a:avLst/>
          </a:prstGeom>
        </p:spPr>
      </p:pic>
    </p:spTree>
    <p:extLst>
      <p:ext uri="{BB962C8B-B14F-4D97-AF65-F5344CB8AC3E}">
        <p14:creationId xmlns:p14="http://schemas.microsoft.com/office/powerpoint/2010/main" val="3825284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Procedure</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Mix all ingredients except oil</a:t>
            </a:r>
          </a:p>
          <a:p>
            <a:r>
              <a:rPr lang="en-IN" dirty="0"/>
              <a:t>Make a soft dough</a:t>
            </a:r>
          </a:p>
          <a:p>
            <a:r>
              <a:rPr lang="en-IN" dirty="0"/>
              <a:t>Then add oil and keep the dough for rest</a:t>
            </a:r>
          </a:p>
          <a:p>
            <a:r>
              <a:rPr lang="en-IN" dirty="0"/>
              <a:t>Then roll chapatti and roast it on iron griddle.</a:t>
            </a:r>
          </a:p>
          <a:p>
            <a:r>
              <a:rPr lang="en-IN" dirty="0"/>
              <a:t>Offer to lord with </a:t>
            </a:r>
            <a:r>
              <a:rPr lang="en-IN" dirty="0" err="1"/>
              <a:t>Tulsi</a:t>
            </a:r>
            <a:r>
              <a:rPr lang="en-IN" dirty="0"/>
              <a:t> leaf</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399648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Benefits</a:t>
            </a:r>
            <a:br>
              <a:rPr lang="en-IN" dirty="0"/>
            </a:br>
            <a:endParaRPr lang="en-IN" dirty="0"/>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Good for those who have recurrent kidney stone issues</a:t>
            </a:r>
          </a:p>
          <a:p>
            <a:r>
              <a:rPr lang="en-IN" dirty="0"/>
              <a:t>Good source of fibre so helps in constipation</a:t>
            </a:r>
          </a:p>
          <a:p>
            <a:r>
              <a:rPr lang="en-IN" dirty="0"/>
              <a:t>Helps in recurrent cold, cough and  asthma</a:t>
            </a:r>
          </a:p>
          <a:p>
            <a:r>
              <a:rPr lang="en-IN" dirty="0"/>
              <a:t>Helps in obesity, high cholesterol etc.</a:t>
            </a:r>
          </a:p>
          <a:p>
            <a:r>
              <a:rPr lang="en-IN" dirty="0"/>
              <a:t>Good for children</a:t>
            </a:r>
          </a:p>
          <a:p>
            <a:endParaRPr lang="en-IN" dirty="0"/>
          </a:p>
          <a:p>
            <a:endParaRPr lang="en-IN" dirty="0"/>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spTree>
    <p:extLst>
      <p:ext uri="{BB962C8B-B14F-4D97-AF65-F5344CB8AC3E}">
        <p14:creationId xmlns:p14="http://schemas.microsoft.com/office/powerpoint/2010/main" val="343944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IN" dirty="0"/>
              <a:t>          KOKUM CHUTNEY</a:t>
            </a:r>
          </a:p>
        </p:txBody>
      </p:sp>
      <p:sp>
        <p:nvSpPr>
          <p:cNvPr id="3" name="Content Placeholder 2"/>
          <p:cNvSpPr>
            <a:spLocks noGrp="1"/>
          </p:cNvSpPr>
          <p:nvPr>
            <p:ph idx="1"/>
          </p:nvPr>
        </p:nvSpPr>
        <p:spPr>
          <a:solidFill>
            <a:schemeClr val="accent3">
              <a:lumMod val="20000"/>
              <a:lumOff val="80000"/>
            </a:schemeClr>
          </a:solidFill>
        </p:spPr>
        <p:txBody>
          <a:bodyPr/>
          <a:lstStyle/>
          <a:p>
            <a:r>
              <a:rPr lang="en-IN" dirty="0"/>
              <a:t>INGREDIENTS</a:t>
            </a:r>
          </a:p>
          <a:p>
            <a:r>
              <a:rPr lang="en-IN" dirty="0"/>
              <a:t>Soaked kokum- 4- 5</a:t>
            </a:r>
          </a:p>
          <a:p>
            <a:r>
              <a:rPr lang="en-IN" dirty="0"/>
              <a:t>Grated coconut -2 table spoons</a:t>
            </a:r>
          </a:p>
          <a:p>
            <a:r>
              <a:rPr lang="en-IN" dirty="0"/>
              <a:t>Cumin seeds- 1 tea spoon</a:t>
            </a:r>
          </a:p>
          <a:p>
            <a:r>
              <a:rPr lang="en-IN" dirty="0" err="1"/>
              <a:t>Jaggery</a:t>
            </a:r>
            <a:r>
              <a:rPr lang="en-IN" dirty="0"/>
              <a:t>- 1 -2 tea spoon</a:t>
            </a:r>
          </a:p>
          <a:p>
            <a:r>
              <a:rPr lang="en-IN" dirty="0" err="1"/>
              <a:t>Saindhav</a:t>
            </a:r>
            <a:r>
              <a:rPr lang="en-IN" dirty="0"/>
              <a:t> (rock salt)- 1 tea spoon (as per taste)</a:t>
            </a:r>
          </a:p>
        </p:txBody>
      </p:sp>
      <p:pic>
        <p:nvPicPr>
          <p:cNvPr id="4" name="Picture 3"/>
          <p:cNvPicPr>
            <a:picLocks noChangeAspect="1"/>
          </p:cNvPicPr>
          <p:nvPr/>
        </p:nvPicPr>
        <p:blipFill>
          <a:blip r:embed="rId2"/>
          <a:stretch>
            <a:fillRect/>
          </a:stretch>
        </p:blipFill>
        <p:spPr>
          <a:xfrm>
            <a:off x="940158" y="476517"/>
            <a:ext cx="1068946" cy="1107583"/>
          </a:xfrm>
          <a:prstGeom prst="rect">
            <a:avLst/>
          </a:prstGeom>
        </p:spPr>
      </p:pic>
      <p:pic>
        <p:nvPicPr>
          <p:cNvPr id="5" name="Picture 4"/>
          <p:cNvPicPr>
            <a:picLocks noChangeAspect="1"/>
          </p:cNvPicPr>
          <p:nvPr/>
        </p:nvPicPr>
        <p:blipFill>
          <a:blip r:embed="rId3"/>
          <a:stretch>
            <a:fillRect/>
          </a:stretch>
        </p:blipFill>
        <p:spPr>
          <a:xfrm>
            <a:off x="7867458" y="1970468"/>
            <a:ext cx="3486342" cy="2820473"/>
          </a:xfrm>
          <a:prstGeom prst="rect">
            <a:avLst/>
          </a:prstGeom>
        </p:spPr>
      </p:pic>
    </p:spTree>
    <p:extLst>
      <p:ext uri="{BB962C8B-B14F-4D97-AF65-F5344CB8AC3E}">
        <p14:creationId xmlns:p14="http://schemas.microsoft.com/office/powerpoint/2010/main" val="3082533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1093</Words>
  <Application>Microsoft Office PowerPoint</Application>
  <PresentationFormat>Widescreen</PresentationFormat>
  <Paragraphs>194</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   AROGYAM RECIPES </vt:lpstr>
      <vt:lpstr>         SESSION 1</vt:lpstr>
      <vt:lpstr>                 POINETD GOURD SUBJI</vt:lpstr>
      <vt:lpstr>          PROCEDURE</vt:lpstr>
      <vt:lpstr>          benefits</vt:lpstr>
      <vt:lpstr>          RADISH CHAPATI</vt:lpstr>
      <vt:lpstr>           Procedure </vt:lpstr>
      <vt:lpstr>          Benefits </vt:lpstr>
      <vt:lpstr>          KOKUM CHUTNEY</vt:lpstr>
      <vt:lpstr>            Procedure </vt:lpstr>
      <vt:lpstr>          Benefits </vt:lpstr>
      <vt:lpstr>          Golden buttermilk </vt:lpstr>
      <vt:lpstr>            Procedure </vt:lpstr>
      <vt:lpstr>          benefits</vt:lpstr>
      <vt:lpstr>         Session 2 </vt:lpstr>
      <vt:lpstr>            Bajra (pearl millet )khichadi</vt:lpstr>
      <vt:lpstr>           ingredients </vt:lpstr>
      <vt:lpstr>            Procedure </vt:lpstr>
      <vt:lpstr>            Benefits </vt:lpstr>
      <vt:lpstr>              RAW TURMERIC PICKLE</vt:lpstr>
      <vt:lpstr>            procedure</vt:lpstr>
      <vt:lpstr>            Benefits </vt:lpstr>
      <vt:lpstr>            Flax seed chutney</vt:lpstr>
      <vt:lpstr>            Procedure </vt:lpstr>
      <vt:lpstr>            Benefits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AROGYAM RECIPES</dc:title>
  <dc:creator>opt GEV</dc:creator>
  <cp:lastModifiedBy>Amit Kumar</cp:lastModifiedBy>
  <cp:revision>23</cp:revision>
  <dcterms:created xsi:type="dcterms:W3CDTF">2020-12-07T06:35:10Z</dcterms:created>
  <dcterms:modified xsi:type="dcterms:W3CDTF">2020-12-08T08:44:48Z</dcterms:modified>
</cp:coreProperties>
</file>